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3" r:id="rId3"/>
    <p:sldId id="314" r:id="rId4"/>
    <p:sldId id="315" r:id="rId5"/>
    <p:sldId id="295" r:id="rId6"/>
    <p:sldId id="307" r:id="rId7"/>
    <p:sldId id="308" r:id="rId8"/>
    <p:sldId id="312" r:id="rId9"/>
    <p:sldId id="310" r:id="rId10"/>
    <p:sldId id="311" r:id="rId11"/>
  </p:sldIdLst>
  <p:sldSz cx="9144000" cy="5143500" type="screen16x9"/>
  <p:notesSz cx="6797675" cy="9926638"/>
  <p:embeddedFontLst>
    <p:embeddedFont>
      <p:font typeface="Tahoma" panose="020B0604030504040204" pitchFamily="34" charset="0"/>
      <p:regular r:id="rId14"/>
      <p:bold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lear Sans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29A3FF"/>
    <a:srgbClr val="0D97FF"/>
    <a:srgbClr val="A30105"/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8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810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98241-78BC-4924-9B8A-12CCC77ECA89}" type="datetimeFigureOut">
              <a:rPr lang="ru-RU" smtClean="0"/>
              <a:t>24.09.2015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D4623-FCFA-456B-B306-2CE841903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3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B7BB3-EE15-4E14-BEBE-5AFD90F2639E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52022-F8FD-4471-8531-C0B36762E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41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3788" y="5134366"/>
            <a:ext cx="5390305" cy="4243832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395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273843"/>
            <a:ext cx="1478756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273843"/>
            <a:ext cx="4321969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1F4172-CFC7-4596-9DC7-3A0662B8B4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369218"/>
            <a:ext cx="2900363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1369218"/>
            <a:ext cx="2900363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654404" y="4792504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0DC3603-F4AC-4E8F-BCA0-25744A4F2277}" type="slidenum">
              <a:rPr lang="ru-RU" sz="1200" smtClean="0">
                <a:solidFill>
                  <a:schemeClr val="bg1">
                    <a:lumMod val="65000"/>
                  </a:schemeClr>
                </a:solidFill>
                <a:latin typeface="Clear Sans" pitchFamily="34" charset="0"/>
                <a:cs typeface="Clear Sans" pitchFamily="34" charset="0"/>
              </a:rPr>
              <a:pPr/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Clear Sans" pitchFamily="34" charset="0"/>
              <a:cs typeface="Clear Sans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72026" y="160072"/>
            <a:ext cx="432595" cy="4325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162676" y="207414"/>
            <a:ext cx="2261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lear Sans" pitchFamily="34" charset="0"/>
                <a:cs typeface="Clear Sans" pitchFamily="34" charset="0"/>
              </a:rPr>
              <a:t>ЦЕНТР ИНФОРМАЦИОННЫХ ТЕХНОЛОГИЙ РЕСПУБЛИКИ ТАТАРСТАН</a:t>
            </a:r>
            <a:endParaRPr lang="ru-RU" sz="800" dirty="0">
              <a:solidFill>
                <a:schemeClr val="accent1">
                  <a:lumMod val="60000"/>
                  <a:lumOff val="40000"/>
                </a:schemeClr>
              </a:solidFill>
              <a:latin typeface="Clear Sans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kids.png"/>
          <p:cNvPicPr>
            <a:picLocks noChangeAspect="1" noChangeArrowheads="1"/>
          </p:cNvPicPr>
          <p:nvPr/>
        </p:nvPicPr>
        <p:blipFill>
          <a:blip r:embed="rId2"/>
          <a:srcRect b="16134"/>
          <a:stretch>
            <a:fillRect/>
          </a:stretch>
        </p:blipFill>
        <p:spPr bwMode="auto">
          <a:xfrm>
            <a:off x="-75277" y="0"/>
            <a:ext cx="9219277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062" y="2127188"/>
            <a:ext cx="7481859" cy="1700433"/>
          </a:xfrm>
        </p:spPr>
        <p:txBody>
          <a:bodyPr anchor="t">
            <a:no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  ПРОЕКТ</a:t>
            </a:r>
            <a:r>
              <a:rPr lang="ru-RU" sz="4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</a:t>
            </a:r>
            <a:br>
              <a:rPr lang="ru-RU" sz="40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«Педагогическая аттестация»</a:t>
            </a:r>
            <a:r>
              <a:rPr lang="en-US" sz="4800" b="1" dirty="0" smtClean="0">
                <a:solidFill>
                  <a:schemeClr val="bg1"/>
                </a:solidFill>
                <a:latin typeface="Clear Sans" pitchFamily="34" charset="0"/>
                <a:cs typeface="Clear Sans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Clear Sans" pitchFamily="34" charset="0"/>
              <a:cs typeface="Clear Sans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806987" y="4511554"/>
            <a:ext cx="1611390" cy="256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lear Sans" pitchFamily="34" charset="0"/>
                <a:cs typeface="Clear Sans" pitchFamily="34" charset="0"/>
              </a:rPr>
              <a:t>Казань,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lear Sans" pitchFamily="34" charset="0"/>
                <a:cs typeface="Clear Sans" pitchFamily="34" charset="0"/>
              </a:rPr>
              <a:t>2015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lear Sans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Мониторинг (отчетность) по аттестации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11" y="1243444"/>
            <a:ext cx="300437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Образовательная организация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Муниципальный район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Республика Татарстан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1736" y="2355302"/>
            <a:ext cx="301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Параметры 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мониторинга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736" y="860915"/>
            <a:ext cx="2607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Уровень мониторинга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85" y="676249"/>
            <a:ext cx="4811615" cy="167905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464" y="1509351"/>
            <a:ext cx="4379495" cy="140965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740" y="2864085"/>
            <a:ext cx="4591251" cy="12320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696" y="3802266"/>
            <a:ext cx="4513304" cy="120765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811" y="2864085"/>
            <a:ext cx="4117537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Категории педагогов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и руководителей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Категории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в разрезе </a:t>
            </a:r>
            <a:endParaRPr lang="ru-RU" sz="15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      должностей педагогов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Категории в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разрезе </a:t>
            </a:r>
            <a:endParaRPr lang="ru-RU" sz="15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     учителей- предметников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Достижения </a:t>
            </a:r>
            <a:r>
              <a:rPr lang="ru-RU" sz="15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аттестующихся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педагогов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Категории основных   работников </a:t>
            </a:r>
          </a:p>
          <a:p>
            <a:pPr>
              <a:spcBef>
                <a:spcPts val="300"/>
              </a:spcBef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       и совместителей по стажу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76599532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" y="104503"/>
            <a:ext cx="8293282" cy="115045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+mn-ea"/>
                <a:cs typeface="Clear Sans" pitchFamily="34" charset="0"/>
              </a:rPr>
              <a:t>Подготовка - педагог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45029"/>
            <a:ext cx="7886700" cy="3958045"/>
          </a:xfrm>
        </p:spPr>
        <p:txBody>
          <a:bodyPr>
            <a:normAutofit lnSpcReduction="10000"/>
          </a:bodyPr>
          <a:lstStyle/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Должность в Анкете Личного кабинета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Должность при подаче заявления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Предмет, специализация, направление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Заявление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Профтестирование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Тип документа –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Заявление</a:t>
            </a:r>
            <a:r>
              <a:rPr lang="en-US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, 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Карта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результативности, 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Лист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самооценки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Статусы заявления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9268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3845"/>
            <a:ext cx="8515350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+mn-ea"/>
                <a:cs typeface="Clear Sans" pitchFamily="34" charset="0"/>
              </a:rPr>
              <a:t>Подготовка – куратор ОО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41417"/>
            <a:ext cx="7886700" cy="3091305"/>
          </a:xfrm>
        </p:spPr>
        <p:txBody>
          <a:bodyPr>
            <a:normAutofit/>
          </a:bodyPr>
          <a:lstStyle/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Консультирование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аттестующихся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Направления пакетов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–</a:t>
            </a: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Отправить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куратору МР 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Возврат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на доработку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Отслеживание аттестационных документов</a:t>
            </a:r>
          </a:p>
          <a:p>
            <a:pPr defTabSz="914400">
              <a:spcBef>
                <a:spcPts val="300"/>
              </a:spcBef>
            </a:pPr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4089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" y="273845"/>
            <a:ext cx="8423910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+mn-ea"/>
                <a:cs typeface="Clear Sans" pitchFamily="34" charset="0"/>
              </a:rPr>
              <a:t>Подготовка - куратор МР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62594"/>
            <a:ext cx="7886700" cy="3470128"/>
          </a:xfrm>
        </p:spPr>
        <p:txBody>
          <a:bodyPr/>
          <a:lstStyle/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Консультирование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аттестующихся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  и кураторов ОО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Направления пакетов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–</a:t>
            </a: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Отправить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куратору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МОиН РТ, 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Отправить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эксперту, 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0" indent="0" defTabSz="914400">
              <a:spcBef>
                <a:spcPts val="300"/>
              </a:spcBef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Возврат 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на доработку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Отслеживание аттестационных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документов</a:t>
            </a:r>
          </a:p>
          <a:p>
            <a:pPr defTabSz="914400">
              <a:spcBef>
                <a:spcPts val="3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списка экспертов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25131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34754" y="0"/>
            <a:ext cx="8043813" cy="6957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педагога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24896"/>
            <a:ext cx="8555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47319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2131" y="3296840"/>
            <a:ext cx="1542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sz="1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2130" y="3666172"/>
            <a:ext cx="5752355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Доступ  к нормативным документам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пакета документов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Профессиональное тестирование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История прохождения педагогической </a:t>
            </a:r>
          </a:p>
          <a:p>
            <a:pPr>
              <a:spcBef>
                <a:spcPts val="300"/>
              </a:spcBef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        аттестации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9194"/>
            <a:ext cx="4244391" cy="249014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878" y="3296840"/>
            <a:ext cx="3005129" cy="176257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66" y="609194"/>
            <a:ext cx="4153480" cy="111458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72" y="1419356"/>
            <a:ext cx="2850092" cy="249557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8476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куратора </a:t>
            </a: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организации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1381" y="3566145"/>
            <a:ext cx="476168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Доступ  к нормативным документам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Проверка аттестационных документов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аттестации педагогов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Хранение  данных по аттестации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Отчетность и печатные формы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1381" y="3228815"/>
            <a:ext cx="198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</a:t>
            </a:r>
            <a:r>
              <a:rPr lang="ru-RU" sz="1700" b="1" dirty="0" smtClean="0">
                <a:solidFill>
                  <a:srgbClr val="0070C0"/>
                </a:solidFill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:</a:t>
            </a:r>
            <a:endParaRPr lang="ru-RU" sz="1700" b="1" dirty="0">
              <a:solidFill>
                <a:srgbClr val="0070C0"/>
              </a:solidFill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1" y="717705"/>
            <a:ext cx="3572235" cy="251111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662" y="717705"/>
            <a:ext cx="4535937" cy="218912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0" y="4031175"/>
            <a:ext cx="4251905" cy="105047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646" y="2299929"/>
            <a:ext cx="3509321" cy="199507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324144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куратора района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149" y="3304095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49" y="715636"/>
            <a:ext cx="3885788" cy="246099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7197" y="3673427"/>
            <a:ext cx="4134209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Доступ  к нормативным документам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Проверка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аттестационных документов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аттестации педагогов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Хранение  данных по аттестации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Отчетность и печатные формы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06" y="715636"/>
            <a:ext cx="4536855" cy="212155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016" y="2447594"/>
            <a:ext cx="4536855" cy="252968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137800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эксперта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6149" y="319905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anose="020B0604030504040204" pitchFamily="34" charset="0"/>
              <a:cs typeface="Clear Sans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255" y="3485308"/>
            <a:ext cx="6227545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Доступ  к нормативным документам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Экспертиза  пакетов со свойством  «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не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льготный»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Заполнение экспертного листа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Подготовка экспертного заключения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Выставление экспертной оценки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Отправка пакета куратору МР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49" y="670095"/>
            <a:ext cx="3440327" cy="251586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287" y="625641"/>
            <a:ext cx="4431704" cy="174217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281" y="1988012"/>
            <a:ext cx="2964581" cy="315548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87396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447973" cy="9941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Интерфейс </a:t>
            </a:r>
            <a:r>
              <a:rPr lang="ru-RU" sz="2800" b="1" dirty="0" smtClean="0">
                <a:solidFill>
                  <a:srgbClr val="0070C0"/>
                </a:solidFill>
                <a:latin typeface="Clear Sans" pitchFamily="34" charset="0"/>
                <a:ea typeface="+mn-ea"/>
                <a:cs typeface="Clear Sans" pitchFamily="34" charset="0"/>
              </a:rPr>
              <a:t>куратора МОиН РТ</a:t>
            </a:r>
            <a:endParaRPr lang="ru-RU" sz="28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9008" y="3477531"/>
            <a:ext cx="7123986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пакета нормативных  документов 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Формирование списка экспертов и их автоматическое назначение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Проверка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аттестационных документов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Мониторинг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прохождения аттестации педагогов с учетом фильтров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Архивирование и хранение 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данных по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аттестации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Отчетность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и печатные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формы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6447" y="3915182"/>
            <a:ext cx="154241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4" y="750363"/>
            <a:ext cx="4004404" cy="273677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997" y="750364"/>
            <a:ext cx="4494997" cy="274128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331696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3901</TotalTime>
  <Words>361</Words>
  <Application>Microsoft Office PowerPoint</Application>
  <PresentationFormat>Экран (16:9)</PresentationFormat>
  <Paragraphs>83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Tahoma</vt:lpstr>
      <vt:lpstr>Calibri Light</vt:lpstr>
      <vt:lpstr>Clear Sans</vt:lpstr>
      <vt:lpstr>Calibri</vt:lpstr>
      <vt:lpstr>Wingdings</vt:lpstr>
      <vt:lpstr>Тема Office</vt:lpstr>
      <vt:lpstr>   ПРОЕКТ  «Педагогическая аттестация» </vt:lpstr>
      <vt:lpstr>Подготовка - педагог</vt:lpstr>
      <vt:lpstr>Подготовка – куратор ОО</vt:lpstr>
      <vt:lpstr>Подготовка - куратор МР</vt:lpstr>
      <vt:lpstr>Интерфейс педагога</vt:lpstr>
      <vt:lpstr>Интерфейс куратора организации</vt:lpstr>
      <vt:lpstr>Интерфейс куратора района</vt:lpstr>
      <vt:lpstr>Интерфейс эксперта</vt:lpstr>
      <vt:lpstr>Интерфейс куратора МОиН РТ</vt:lpstr>
      <vt:lpstr>Мониторинг (отчетность) по аттестации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Tamara Torova</cp:lastModifiedBy>
  <cp:revision>173</cp:revision>
  <cp:lastPrinted>2015-08-13T07:07:23Z</cp:lastPrinted>
  <dcterms:created xsi:type="dcterms:W3CDTF">2014-11-21T11:00:06Z</dcterms:created>
  <dcterms:modified xsi:type="dcterms:W3CDTF">2015-09-24T19:24:02Z</dcterms:modified>
</cp:coreProperties>
</file>